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1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58" d="100"/>
          <a:sy n="158" d="100"/>
        </p:scale>
        <p:origin x="260" y="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Autonomous Warfare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 “AI technology IS the third revolution in warfare, </a:t>
            </a:r>
          </a:p>
          <a:p>
            <a:pPr algn="ctr"/>
            <a:r>
              <a:rPr lang="en-US" dirty="0"/>
              <a:t>after gunpowder and nuclear arms.”  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93C3A-51C3-4302-A09A-B62A4CBC6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Defensive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C989F-11E2-4281-92C2-F9F90816B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37560"/>
            <a:ext cx="9905999" cy="446324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Phalanx CIWS – 1980</a:t>
            </a:r>
          </a:p>
          <a:p>
            <a:pPr lvl="1"/>
            <a:r>
              <a:rPr lang="en-GB" dirty="0"/>
              <a:t>Ship based defence against small boats, surface torpedoes, anti-ship missiles &amp; helicopters</a:t>
            </a:r>
          </a:p>
          <a:p>
            <a:pPr lvl="1"/>
            <a:r>
              <a:rPr lang="en-GB" dirty="0"/>
              <a:t>Automatically detects, tracks, engages &amp; confirms kills via its computer controlled radar system</a:t>
            </a:r>
          </a:p>
          <a:p>
            <a:pPr lvl="1"/>
            <a:endParaRPr lang="en-GB" dirty="0"/>
          </a:p>
          <a:p>
            <a:r>
              <a:rPr lang="en-GB" dirty="0"/>
              <a:t>Israel’s Iron Dome system – 2011</a:t>
            </a:r>
          </a:p>
          <a:p>
            <a:pPr lvl="1"/>
            <a:r>
              <a:rPr lang="en-GB" dirty="0"/>
              <a:t>Used primarily to protect urban areas in Israel</a:t>
            </a:r>
          </a:p>
          <a:p>
            <a:pPr lvl="1"/>
            <a:r>
              <a:rPr lang="en-GB" dirty="0"/>
              <a:t>Detects, tracks trajectory, calculates impact point, fires interceptor rocket if required</a:t>
            </a:r>
          </a:p>
          <a:p>
            <a:pPr lvl="1"/>
            <a:r>
              <a:rPr lang="en-GB" dirty="0"/>
              <a:t>Iron Beam being introduced for targets too close for missile interception, Iron Beam will use…lasers</a:t>
            </a:r>
          </a:p>
          <a:p>
            <a:pPr lvl="1"/>
            <a:endParaRPr lang="en-GB" dirty="0"/>
          </a:p>
          <a:p>
            <a:r>
              <a:rPr lang="en-GB" dirty="0"/>
              <a:t>Primary Reason for automation</a:t>
            </a:r>
          </a:p>
          <a:p>
            <a:pPr lvl="1"/>
            <a:r>
              <a:rPr lang="en-GB" dirty="0"/>
              <a:t>Rapid response for multiple threats</a:t>
            </a:r>
          </a:p>
          <a:p>
            <a:pPr lvl="1"/>
            <a:r>
              <a:rPr lang="en-GB" dirty="0"/>
              <a:t>Commonly used as “last-line” of defence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092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5655-F098-4B52-8207-B4548207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Offensive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87790-E94C-4FB6-B82F-4FC31C8BD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2263"/>
            <a:ext cx="9905999" cy="441892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More autonomous weapons means less “boots on the ground”</a:t>
            </a:r>
          </a:p>
          <a:p>
            <a:r>
              <a:rPr lang="en-GB" dirty="0"/>
              <a:t>Military casualties are very sensitive, every death makes the news</a:t>
            </a:r>
          </a:p>
          <a:p>
            <a:r>
              <a:rPr lang="en-GB" dirty="0"/>
              <a:t>Human frailties are usually the weakest link e.g. fatigue, G-force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Most common Autonomous Weapons System are thought to be Combat Drones </a:t>
            </a:r>
          </a:p>
          <a:p>
            <a:r>
              <a:rPr lang="en-GB" dirty="0"/>
              <a:t>These are not truly autonomous</a:t>
            </a:r>
          </a:p>
          <a:p>
            <a:r>
              <a:rPr lang="en-GB" dirty="0"/>
              <a:t>Whilst drones may be unmanned, they are piloted remotely</a:t>
            </a:r>
          </a:p>
          <a:p>
            <a:r>
              <a:rPr lang="en-GB" dirty="0"/>
              <a:t>Controllers can be ‘000s of miles away, local crew deal with </a:t>
            </a:r>
            <a:r>
              <a:rPr lang="en-GB" dirty="0" err="1"/>
              <a:t>takeoff</a:t>
            </a:r>
            <a:r>
              <a:rPr lang="en-GB" dirty="0"/>
              <a:t> / landing</a:t>
            </a:r>
          </a:p>
          <a:p>
            <a:r>
              <a:rPr lang="en-GB" dirty="0"/>
              <a:t>Combat Drones are not small, the MQ9 Reaper is an aircraft with a 20m wingspan</a:t>
            </a:r>
          </a:p>
        </p:txBody>
      </p:sp>
    </p:spTree>
    <p:extLst>
      <p:ext uri="{BB962C8B-B14F-4D97-AF65-F5344CB8AC3E}">
        <p14:creationId xmlns:p14="http://schemas.microsoft.com/office/powerpoint/2010/main" val="3428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EFDAB-52AF-47CB-82E7-F1D24D323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are we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20F13-828F-4CF1-B69F-900445F9C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GB" dirty="0"/>
              <a:t>Things are changing, in fact, they already have. 90 countries now have military drones, at least 12 use armed drones</a:t>
            </a:r>
          </a:p>
          <a:p>
            <a:r>
              <a:rPr lang="en-GB" dirty="0"/>
              <a:t>Azerbaijan used drones in the Nagorno-Karabakh war of 2020, with help from Turkey</a:t>
            </a:r>
          </a:p>
          <a:p>
            <a:r>
              <a:rPr lang="en-GB" dirty="0"/>
              <a:t>May 2021: IDF used drones to drop tear gas in the West Bank / Hamas used Shebab “kamikaze” drones against Israel</a:t>
            </a:r>
          </a:p>
          <a:p>
            <a:r>
              <a:rPr lang="en-GB" dirty="0"/>
              <a:t>Drones widely used by rebels in Yemen with Iranian backing</a:t>
            </a:r>
          </a:p>
          <a:p>
            <a:r>
              <a:rPr lang="en-GB" dirty="0"/>
              <a:t>Iranian drones suspected of attacking shipping in the Persian Gulf just this week</a:t>
            </a:r>
          </a:p>
          <a:p>
            <a:endParaRPr lang="en-GB" dirty="0"/>
          </a:p>
          <a:p>
            <a:r>
              <a:rPr lang="en-GB" dirty="0"/>
              <a:t>Remote Control is becoming AI</a:t>
            </a:r>
          </a:p>
          <a:p>
            <a:r>
              <a:rPr lang="en-GB" dirty="0"/>
              <a:t>UN report from June 2021 </a:t>
            </a:r>
          </a:p>
          <a:p>
            <a:pPr lvl="1"/>
            <a:r>
              <a:rPr lang="en-GB" dirty="0"/>
              <a:t>Concludes that an advance drone “hunted down and remotely engaged” militia forces</a:t>
            </a:r>
          </a:p>
          <a:p>
            <a:pPr lvl="1"/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case of AI equipped drones accomplishing a successful attack</a:t>
            </a:r>
          </a:p>
          <a:p>
            <a:pPr lvl="1"/>
            <a:r>
              <a:rPr lang="en-GB" dirty="0"/>
              <a:t>Turkish made Kargu-2 drones used in swarm attack</a:t>
            </a:r>
          </a:p>
          <a:p>
            <a:pPr lvl="1"/>
            <a:r>
              <a:rPr lang="en-GB" dirty="0"/>
              <a:t>STM Kargu-2 drones use facial recognition software amongst other technologies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8392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7F17F-D6FD-4780-BEB3-7EB81BE7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Can it ever be condoned?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E039B-973B-4CE3-8ECA-03FAC75FB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4141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There appears to be a difference between defensive and offensive Autonomous Weapons System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BUT</a:t>
            </a:r>
          </a:p>
          <a:p>
            <a:pPr marL="0" indent="0" algn="ctr">
              <a:buNone/>
            </a:pPr>
            <a:endParaRPr lang="en-GB" dirty="0"/>
          </a:p>
          <a:p>
            <a:r>
              <a:rPr lang="en-GB" dirty="0"/>
              <a:t>Is a “defensive” system truly defensive if it allows one nation to strike without fear of retaliation?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5194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262</TotalTime>
  <Words>393</Words>
  <Application>Microsoft Office PowerPoint</Application>
  <PresentationFormat>Widescreen</PresentationFormat>
  <Paragraphs>47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Autonomous Warfare</vt:lpstr>
      <vt:lpstr>Defensive </vt:lpstr>
      <vt:lpstr>Offensive</vt:lpstr>
      <vt:lpstr>Where are we Now?</vt:lpstr>
      <vt:lpstr>Can it ever be condoned?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Warfare</dc:title>
  <dc:creator>John P. Docherty</dc:creator>
  <cp:lastModifiedBy>John P. Docherty</cp:lastModifiedBy>
  <cp:revision>1</cp:revision>
  <dcterms:created xsi:type="dcterms:W3CDTF">2021-08-05T13:50:23Z</dcterms:created>
  <dcterms:modified xsi:type="dcterms:W3CDTF">2021-08-05T18:12:40Z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